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6" r:id="rId5"/>
    <p:sldId id="268" r:id="rId6"/>
  </p:sldIdLst>
  <p:sldSz cx="24384000" cy="13716000"/>
  <p:notesSz cx="6858000" cy="9144000"/>
  <p:embeddedFontLst>
    <p:embeddedFont>
      <p:font typeface="G마켓 산스 TTF Bold" panose="02000000000000000000" pitchFamily="2" charset="-127"/>
      <p:bold r:id="rId8"/>
    </p:embeddedFont>
    <p:embeddedFont>
      <p:font typeface="G마켓 산스 TTF Light" panose="02000000000000000000" pitchFamily="2" charset="-127"/>
      <p:regular r:id="rId9"/>
    </p:embeddedFont>
    <p:embeddedFont>
      <p:font typeface="G마켓 산스 TTF Medium" panose="02000000000000000000" pitchFamily="2" charset="-127"/>
      <p:regular r:id="rId10"/>
    </p:embeddedFont>
    <p:embeddedFont>
      <p:font typeface="Nanum Gothic" panose="020B0600000101010101" charset="-127"/>
      <p:regular r:id="rId11"/>
      <p:bold r:id="rId12"/>
    </p:embeddedFont>
    <p:embeddedFont>
      <p:font typeface="NanumGothic ExtraBold" panose="020B0600000101010101" charset="-127"/>
      <p:bold r:id="rId13"/>
    </p:embeddedFont>
    <p:embeddedFont>
      <p:font typeface="나눔스퀘어 Bold" panose="020B0600000101010101" pitchFamily="50" charset="-127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3iroAexdCD1JpJaPLBJKHnsUB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3B2C"/>
    <a:srgbClr val="5028CE"/>
    <a:srgbClr val="4285F4"/>
    <a:srgbClr val="383940"/>
    <a:srgbClr val="2A2B30"/>
    <a:srgbClr val="202124"/>
    <a:srgbClr val="F8F9FA"/>
    <a:srgbClr val="FFFFFF"/>
    <a:srgbClr val="FF7C80"/>
    <a:srgbClr val="FF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3" autoAdjust="0"/>
  </p:normalViewPr>
  <p:slideViewPr>
    <p:cSldViewPr snapToGrid="0">
      <p:cViewPr varScale="1">
        <p:scale>
          <a:sx n="52" d="100"/>
          <a:sy n="52" d="100"/>
        </p:scale>
        <p:origin x="156" y="294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반갑습니다</a:t>
            </a:r>
            <a:r>
              <a:rPr lang="en-US" altLang="ko-KR" dirty="0"/>
              <a:t>. HUFS Missing Semester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개발자로 살아남기 위한 </a:t>
            </a:r>
            <a:r>
              <a:rPr lang="en-US" altLang="ko-KR" dirty="0"/>
              <a:t>API</a:t>
            </a:r>
            <a:r>
              <a:rPr lang="ko-KR" altLang="en-US" dirty="0"/>
              <a:t> 세션 시작하겠습니다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저는 이번 세션을 맡은 멋쟁이 사자처럼의 박용훈이라고 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Google Shape;3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이전 세션과 마찬가지로 본 강의는 한국외국어대학교 </a:t>
            </a:r>
            <a:r>
              <a:rPr lang="en-US" altLang="ko-KR" dirty="0"/>
              <a:t>AI</a:t>
            </a:r>
            <a:r>
              <a:rPr lang="ko-KR" altLang="en-US" dirty="0"/>
              <a:t>교육원의 지원을 받아 제작되었음을 알려드립니다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Json-server</a:t>
            </a:r>
            <a:r>
              <a:rPr lang="ko-KR" altLang="en-US" dirty="0"/>
              <a:t>는 </a:t>
            </a:r>
            <a:r>
              <a:rPr lang="en-US" altLang="ko-KR" dirty="0"/>
              <a:t>json</a:t>
            </a:r>
            <a:r>
              <a:rPr lang="ko-KR" altLang="en-US" dirty="0"/>
              <a:t>파일을 사용하여 간단한 </a:t>
            </a:r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en-US" altLang="ko-KR" dirty="0"/>
              <a:t> server</a:t>
            </a:r>
            <a:r>
              <a:rPr lang="ko-KR" altLang="en-US" dirty="0"/>
              <a:t>를 구축할 수 있는 툴입니다</a:t>
            </a:r>
            <a:r>
              <a:rPr lang="en-US" altLang="ko-KR" dirty="0"/>
              <a:t>. </a:t>
            </a:r>
            <a:r>
              <a:rPr lang="ko-KR" altLang="en-US" dirty="0"/>
              <a:t>프로덕션 레벨에서 사용하는 것은 아니고 간단한 공부</a:t>
            </a:r>
            <a:r>
              <a:rPr lang="en-US" altLang="ko-KR" dirty="0"/>
              <a:t>, </a:t>
            </a:r>
            <a:r>
              <a:rPr lang="ko-KR" altLang="en-US" dirty="0"/>
              <a:t>실습용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632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이제 셋팅을 다 끝났습니다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Npm</a:t>
            </a:r>
            <a:r>
              <a:rPr lang="en-US" dirty="0"/>
              <a:t> start </a:t>
            </a:r>
            <a:r>
              <a:rPr lang="ko-KR" altLang="en-US" dirty="0"/>
              <a:t>명령어를 실행하여 </a:t>
            </a:r>
            <a:r>
              <a:rPr lang="en-US" altLang="ko-KR" dirty="0"/>
              <a:t>json-serve</a:t>
            </a:r>
            <a:r>
              <a:rPr lang="ko-KR" altLang="en-US" dirty="0"/>
              <a:t>를 </a:t>
            </a:r>
            <a:r>
              <a:rPr lang="ko-KR" altLang="en-US" dirty="0" err="1"/>
              <a:t>띄어봅시다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797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ge381444c9c_1_349"/>
          <p:cNvSpPr txBox="1"/>
          <p:nvPr/>
        </p:nvSpPr>
        <p:spPr>
          <a:xfrm>
            <a:off x="1876650" y="5389225"/>
            <a:ext cx="20787600" cy="181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6096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endParaRPr sz="10000" i="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" name="Google Shape;8;ge381444c9c_1_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100" y="12420675"/>
            <a:ext cx="8226701" cy="10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e381444c9c_1_349"/>
          <p:cNvSpPr txBox="1"/>
          <p:nvPr/>
        </p:nvSpPr>
        <p:spPr>
          <a:xfrm>
            <a:off x="1724250" y="4268575"/>
            <a:ext cx="9663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0458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HUFS Missing Semester</a:t>
            </a:r>
            <a:endParaRPr sz="5000">
              <a:solidFill>
                <a:srgbClr val="00458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10;ge381444c9c_1_349"/>
          <p:cNvSpPr txBox="1"/>
          <p:nvPr/>
        </p:nvSpPr>
        <p:spPr>
          <a:xfrm>
            <a:off x="2010550" y="7200925"/>
            <a:ext cx="17107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공통 슬라이드 로고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e381444c9c_1_35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ge381444c9c_1_3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100" y="12420675"/>
            <a:ext cx="8226701" cy="10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공통 슬라이드 - 로고 축약형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e381444c9c_1_35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ge381444c9c_1_3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837" y="11783975"/>
            <a:ext cx="1539875" cy="15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/>
          <p:nvPr/>
        </p:nvSpPr>
        <p:spPr>
          <a:xfrm>
            <a:off x="1724250" y="5236825"/>
            <a:ext cx="20787600" cy="181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6096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ko-KR" altLang="en-US" sz="10400" i="0" u="none" strike="noStrike" cap="none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Gothic ExtraBold"/>
                <a:sym typeface="NanumGothic ExtraBold"/>
              </a:rPr>
              <a:t>개발자로 살아남기 위한 </a:t>
            </a:r>
            <a:r>
              <a:rPr lang="en-US" altLang="ko-KR" sz="10400" i="0" u="none" strike="noStrike" cap="none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Gothic ExtraBold"/>
                <a:sym typeface="NanumGothic ExtraBold"/>
              </a:rPr>
              <a:t>API</a:t>
            </a:r>
            <a:endParaRPr sz="10400" i="0" u="none" strike="noStrike" cap="none" dirty="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NanumGothic ExtraBold"/>
              <a:sym typeface="NanumGothic ExtraBold"/>
            </a:endParaRPr>
          </a:p>
        </p:txBody>
      </p:sp>
      <p:sp>
        <p:nvSpPr>
          <p:cNvPr id="24" name="Google Shape;24;p1"/>
          <p:cNvSpPr txBox="1"/>
          <p:nvPr/>
        </p:nvSpPr>
        <p:spPr>
          <a:xfrm>
            <a:off x="1674375" y="7048525"/>
            <a:ext cx="171075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4343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anum Gothic"/>
                <a:sym typeface="Nanum Gothic"/>
              </a:rPr>
              <a:t>라이브 실습</a:t>
            </a:r>
            <a:r>
              <a:rPr lang="en-US" altLang="ko-KR" sz="4000" b="1" dirty="0">
                <a:solidFill>
                  <a:srgbClr val="4343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anum Gothic"/>
                <a:sym typeface="Nanum Gothic"/>
              </a:rPr>
              <a:t>(2022.02.18.)</a:t>
            </a:r>
            <a:endParaRPr sz="4000" b="1" dirty="0">
              <a:solidFill>
                <a:srgbClr val="43434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/>
          <p:nvPr/>
        </p:nvSpPr>
        <p:spPr>
          <a:xfrm>
            <a:off x="8298829" y="8326257"/>
            <a:ext cx="7786342" cy="384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4000" b="1" i="0" u="none" strike="noStrike" cap="none" dirty="0">
                <a:solidFill>
                  <a:srgbClr val="4343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anum Gothic"/>
                <a:sym typeface="Nanum Gothic"/>
              </a:rPr>
              <a:t>박용훈</a:t>
            </a:r>
            <a:endParaRPr sz="4000" b="1" i="0" u="none" strike="noStrike" cap="none" dirty="0">
              <a:solidFill>
                <a:srgbClr val="43434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3000" dirty="0">
                <a:solidFill>
                  <a:srgbClr val="43434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Nanum Gothic"/>
                <a:sym typeface="Nanum Gothic"/>
              </a:rPr>
              <a:t>발표자 </a:t>
            </a:r>
            <a:r>
              <a:rPr lang="en-US" altLang="ko-KR" sz="3000" dirty="0">
                <a:solidFill>
                  <a:srgbClr val="43434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Nanum Gothic"/>
                <a:sym typeface="Nanum Gothic"/>
              </a:rPr>
              <a:t>/ </a:t>
            </a:r>
            <a:r>
              <a:rPr lang="ko-KR" altLang="en-US" sz="3000" dirty="0">
                <a:solidFill>
                  <a:srgbClr val="43434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Nanum Gothic"/>
                <a:sym typeface="Nanum Gothic"/>
              </a:rPr>
              <a:t>실습 진행자</a:t>
            </a:r>
            <a:br>
              <a:rPr lang="en-US" sz="3000" i="0" u="none" strike="noStrike" cap="none" dirty="0">
                <a:solidFill>
                  <a:srgbClr val="43434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Nanum Gothic"/>
                <a:sym typeface="Nanum Gothic"/>
              </a:rPr>
            </a:br>
            <a:endParaRPr sz="3000" i="0" u="none" strike="noStrike" cap="none" dirty="0">
              <a:solidFill>
                <a:srgbClr val="43434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>
                <a:solidFill>
                  <a:srgbClr val="43434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Nanum Gothic"/>
                <a:sym typeface="Nanum Gothic"/>
              </a:rPr>
              <a:t>Global business &amp; Technology </a:t>
            </a:r>
            <a:r>
              <a:rPr lang="ko-KR" altLang="en-US" sz="3000" dirty="0">
                <a:solidFill>
                  <a:srgbClr val="43434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Nanum Gothic"/>
                <a:sym typeface="Nanum Gothic"/>
              </a:rPr>
              <a:t>학부 </a:t>
            </a:r>
            <a:r>
              <a:rPr lang="en-US" altLang="ko-KR" sz="3000" dirty="0">
                <a:solidFill>
                  <a:srgbClr val="43434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Nanum Gothic"/>
                <a:sym typeface="Nanum Gothic"/>
              </a:rPr>
              <a:t>19</a:t>
            </a:r>
            <a:r>
              <a:rPr lang="ko-KR" altLang="en-US" sz="3000" dirty="0">
                <a:solidFill>
                  <a:srgbClr val="43434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Nanum Gothic"/>
                <a:sym typeface="Nanum Gothic"/>
              </a:rPr>
              <a:t>학번</a:t>
            </a:r>
            <a:endParaRPr sz="3000" dirty="0">
              <a:solidFill>
                <a:srgbClr val="43434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3000" i="0" u="none" strike="noStrike" cap="none" dirty="0">
                <a:solidFill>
                  <a:srgbClr val="43434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Nanum Gothic"/>
                <a:sym typeface="Nanum Gothic"/>
              </a:rPr>
              <a:t>멋쟁이사자처럼 </a:t>
            </a:r>
            <a:r>
              <a:rPr lang="en-US" altLang="ko-KR" sz="3000" i="0" u="none" strike="noStrike" cap="none" dirty="0">
                <a:solidFill>
                  <a:srgbClr val="43434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Nanum Gothic"/>
                <a:sym typeface="Nanum Gothic"/>
              </a:rPr>
              <a:t>9</a:t>
            </a:r>
            <a:r>
              <a:rPr lang="ko-KR" altLang="en-US" sz="3000" i="0" u="none" strike="noStrike" cap="none" dirty="0">
                <a:solidFill>
                  <a:srgbClr val="43434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Nanum Gothic"/>
                <a:sym typeface="Nanum Gothic"/>
              </a:rPr>
              <a:t>기 운영진</a:t>
            </a:r>
            <a:endParaRPr sz="3000" i="0" u="none" strike="noStrike" cap="none" dirty="0">
              <a:solidFill>
                <a:srgbClr val="43434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Nanum Gothic"/>
              <a:sym typeface="Nanum Gothic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9906000" y="3238949"/>
            <a:ext cx="4572000" cy="4572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/>
        </p:nvSpPr>
        <p:spPr>
          <a:xfrm>
            <a:off x="1798200" y="4732275"/>
            <a:ext cx="20787600" cy="4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70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본 </a:t>
            </a:r>
            <a:r>
              <a:rPr lang="en-US" sz="7000" b="1" i="0" u="none" strike="noStrike" cap="none" dirty="0" err="1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강의는</a:t>
            </a:r>
            <a:r>
              <a:rPr lang="en-US" sz="70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 </a:t>
            </a:r>
            <a:r>
              <a:rPr lang="en-US" sz="7000" b="1" i="0" u="none" strike="noStrike" cap="none" dirty="0" err="1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한국외국어대학교</a:t>
            </a:r>
            <a:r>
              <a:rPr lang="en-US" sz="70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 </a:t>
            </a:r>
            <a:r>
              <a:rPr lang="en-US" sz="7000" b="1" i="0" u="none" strike="noStrike" cap="none" dirty="0" err="1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AI교육원의</a:t>
            </a:r>
            <a:r>
              <a:rPr lang="en-US" sz="70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 </a:t>
            </a:r>
            <a:br>
              <a:rPr lang="en-US" sz="70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</a:br>
            <a:r>
              <a:rPr lang="en-US" sz="7000" b="1" i="0" u="none" strike="noStrike" cap="none" dirty="0" err="1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지원을</a:t>
            </a:r>
            <a:r>
              <a:rPr lang="en-US" sz="70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 </a:t>
            </a:r>
            <a:r>
              <a:rPr lang="en-US" sz="7000" b="1" i="0" u="none" strike="noStrike" cap="none" dirty="0" err="1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받아</a:t>
            </a:r>
            <a:r>
              <a:rPr lang="en-US" sz="70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 </a:t>
            </a:r>
            <a:r>
              <a:rPr lang="en-US" sz="7000" b="1" i="0" u="none" strike="noStrike" cap="none" dirty="0" err="1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제작되었음을</a:t>
            </a:r>
            <a:r>
              <a:rPr lang="en-US" sz="70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 </a:t>
            </a:r>
            <a:r>
              <a:rPr lang="en-US" sz="7000" b="1" i="0" u="none" strike="noStrike" cap="none" dirty="0" err="1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알려드립니다</a:t>
            </a:r>
            <a:r>
              <a:rPr lang="en-US" sz="70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.</a:t>
            </a:r>
            <a:endParaRPr sz="7000" b="1" i="0" u="none" strike="noStrike" cap="none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;p4">
            <a:extLst>
              <a:ext uri="{FF2B5EF4-FFF2-40B4-BE49-F238E27FC236}">
                <a16:creationId xmlns:a16="http://schemas.microsoft.com/office/drawing/2014/main" id="{6E2E95EB-E9A7-498B-AE64-96D38EF1212F}"/>
              </a:ext>
            </a:extLst>
          </p:cNvPr>
          <p:cNvSpPr txBox="1"/>
          <p:nvPr/>
        </p:nvSpPr>
        <p:spPr>
          <a:xfrm>
            <a:off x="1427510" y="5657686"/>
            <a:ext cx="2152898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500"/>
            </a:pPr>
            <a:r>
              <a:rPr lang="en-US" altLang="ko-KR" sz="3200" b="0" i="0" dirty="0" err="1">
                <a:solidFill>
                  <a:srgbClr val="5028CE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Axios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node.js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브라우저를 위한 </a:t>
            </a:r>
            <a:r>
              <a:rPr lang="en-US" altLang="ko-KR" sz="3200" b="0" i="0" dirty="0">
                <a:solidFill>
                  <a:srgbClr val="5028CE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Promise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클라이언트 입니다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500"/>
            </a:pPr>
            <a:r>
              <a:rPr lang="ko-KR" altLang="en-US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 사이드에서는 네이티브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node.js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모듈을 사용하고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클라이언트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브라우저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에서는 </a:t>
            </a:r>
            <a:r>
              <a:rPr lang="en-US" altLang="ko-KR" sz="3200" b="0" i="0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XMLHttpRequests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사용합니다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Nanum Gothic"/>
              <a:sym typeface="Nanum Gothic"/>
            </a:endParaRPr>
          </a:p>
        </p:txBody>
      </p:sp>
      <p:pic>
        <p:nvPicPr>
          <p:cNvPr id="7" name="Picture 4" descr="[Axios] Axios 사용법">
            <a:extLst>
              <a:ext uri="{FF2B5EF4-FFF2-40B4-BE49-F238E27FC236}">
                <a16:creationId xmlns:a16="http://schemas.microsoft.com/office/drawing/2014/main" id="{EE5749DA-CDBF-4440-81B9-E5CEC47B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622" y="741954"/>
            <a:ext cx="9744756" cy="511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49;p4">
            <a:extLst>
              <a:ext uri="{FF2B5EF4-FFF2-40B4-BE49-F238E27FC236}">
                <a16:creationId xmlns:a16="http://schemas.microsoft.com/office/drawing/2014/main" id="{5ED3AC92-6A96-418F-844A-A0E1023F4D2D}"/>
              </a:ext>
            </a:extLst>
          </p:cNvPr>
          <p:cNvSpPr txBox="1"/>
          <p:nvPr/>
        </p:nvSpPr>
        <p:spPr>
          <a:xfrm>
            <a:off x="1427510" y="9834755"/>
            <a:ext cx="2152898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500"/>
            </a:pPr>
            <a:r>
              <a:rPr lang="en-US" altLang="ko-KR" sz="3200" b="0" i="0" dirty="0">
                <a:solidFill>
                  <a:srgbClr val="5028CE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en-US" altLang="ko-KR" sz="3200" dirty="0">
                <a:solidFill>
                  <a:srgbClr val="5028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Promise</a:t>
            </a:r>
            <a:r>
              <a:rPr lang="ko-KR" altLang="en-US" sz="3200" dirty="0">
                <a:solidFill>
                  <a:srgbClr val="5028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r>
              <a:rPr lang="en-US" altLang="ko-KR" sz="3200" dirty="0">
                <a:solidFill>
                  <a:srgbClr val="5028C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500"/>
            </a:pPr>
            <a:r>
              <a:rPr lang="ko-KR" altLang="en-US" sz="2600" b="0" i="0" dirty="0">
                <a:solidFill>
                  <a:srgbClr val="31313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프로미스는 자바스크립트 비동기 처리에 사용되는 객체입니다</a:t>
            </a:r>
            <a:r>
              <a:rPr lang="en-US" altLang="ko-KR" sz="2600" b="0" i="0" dirty="0">
                <a:solidFill>
                  <a:srgbClr val="31313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2600" b="0" i="0" dirty="0">
                <a:solidFill>
                  <a:srgbClr val="31313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여기서 자바스크립트의 비동기 </a:t>
            </a:r>
            <a:r>
              <a:rPr lang="ko-KR" altLang="en-US" sz="2600" b="0" i="0" dirty="0" err="1">
                <a:solidFill>
                  <a:srgbClr val="31313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처리란</a:t>
            </a:r>
            <a:r>
              <a:rPr lang="ko-KR" altLang="en-US" sz="2600" b="0" i="0" dirty="0">
                <a:solidFill>
                  <a:srgbClr val="31313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2600" b="0" i="0" dirty="0">
              <a:solidFill>
                <a:srgbClr val="31313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500"/>
            </a:pPr>
            <a:r>
              <a:rPr lang="ko-KR" altLang="en-US" sz="2600" b="0" i="0" dirty="0">
                <a:solidFill>
                  <a:srgbClr val="31313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‘특정 코드의 실행이 완료될 때까지 기다리지 않고 다음 코드를 먼저 수행하는 자바스크립트의 </a:t>
            </a:r>
            <a:r>
              <a:rPr lang="ko-KR" altLang="en-US" sz="2600" b="0" i="0" dirty="0" err="1">
                <a:solidFill>
                  <a:srgbClr val="31313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특성’을</a:t>
            </a:r>
            <a:r>
              <a:rPr lang="ko-KR" altLang="en-US" sz="2600" b="0" i="0" dirty="0">
                <a:solidFill>
                  <a:srgbClr val="31313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의미합니다</a:t>
            </a:r>
            <a:r>
              <a:rPr lang="en-US" altLang="ko-KR" sz="2600" b="0" i="0" dirty="0">
                <a:solidFill>
                  <a:srgbClr val="31313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26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746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/>
        </p:nvSpPr>
        <p:spPr>
          <a:xfrm>
            <a:off x="341926" y="439625"/>
            <a:ext cx="48085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AF3B2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Fetch</a:t>
            </a:r>
            <a:r>
              <a:rPr lang="ko-KR" altLang="en-US" sz="4400" b="1" dirty="0">
                <a:solidFill>
                  <a:srgbClr val="5028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 </a:t>
            </a:r>
            <a:r>
              <a:rPr lang="en-US" altLang="ko-KR" sz="44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vs</a:t>
            </a:r>
            <a:r>
              <a:rPr lang="ko-KR" altLang="en-US" sz="4400" b="1" dirty="0">
                <a:solidFill>
                  <a:srgbClr val="5028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 </a:t>
            </a:r>
            <a:r>
              <a:rPr lang="en-US" altLang="ko-KR" sz="4400" b="1" dirty="0" err="1">
                <a:solidFill>
                  <a:srgbClr val="5028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anum Gothic"/>
                <a:sym typeface="Nanum Gothic"/>
              </a:rPr>
              <a:t>Axios</a:t>
            </a:r>
            <a:endParaRPr b="1" dirty="0">
              <a:solidFill>
                <a:srgbClr val="5028C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Nanum Gothic"/>
              <a:sym typeface="Nanum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DAF36-1E04-44CA-9A43-557E74B53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612" y="1819469"/>
            <a:ext cx="17914776" cy="100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05071"/>
      </p:ext>
    </p:extLst>
  </p:cSld>
  <p:clrMapOvr>
    <a:masterClrMapping/>
  </p:clrMapOvr>
</p:sld>
</file>

<file path=ppt/theme/theme1.xml><?xml version="1.0" encoding="utf-8"?>
<a:theme xmlns:a="http://schemas.openxmlformats.org/drawingml/2006/main" name="HUFS Missing Seme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181</Words>
  <Application>Microsoft Office PowerPoint</Application>
  <PresentationFormat>사용자 지정</PresentationFormat>
  <Paragraphs>19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G마켓 산스 TTF Light</vt:lpstr>
      <vt:lpstr>나눔스퀘어 Bold</vt:lpstr>
      <vt:lpstr>Nanum Gothic</vt:lpstr>
      <vt:lpstr>G마켓 산스 TTF Bold</vt:lpstr>
      <vt:lpstr>NanumGothic ExtraBold</vt:lpstr>
      <vt:lpstr>G마켓 산스 TTF Medium</vt:lpstr>
      <vt:lpstr>Arial</vt:lpstr>
      <vt:lpstr>HUFS Missing Semester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박용훈</cp:lastModifiedBy>
  <cp:revision>56</cp:revision>
  <dcterms:modified xsi:type="dcterms:W3CDTF">2022-02-16T17:55:16Z</dcterms:modified>
</cp:coreProperties>
</file>